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  <p:sldId id="267" r:id="rId3"/>
    <p:sldId id="261" r:id="rId4"/>
    <p:sldId id="265" r:id="rId5"/>
    <p:sldId id="266" r:id="rId6"/>
    <p:sldId id="26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2060"/>
    <a:srgbClr val="F18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20" d="100"/>
          <a:sy n="120" d="100"/>
        </p:scale>
        <p:origin x="198" y="15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10.jpeg>
</file>

<file path=ppt/media/image11.jpe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jpeg>
</file>

<file path=ppt/media/image3.jp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3B0B5-5943-4A73-BD1F-54E102DA0A0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9E06D5-A569-421A-A148-33EA2E1AE8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93D17E2-2A48-4960-A9F9-FE152076D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36ABE8-B1ED-417F-B6BF-6DF7CC043F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6AF1F0-2995-4B83-84AB-D0F31E32E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77927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3002C9-277D-4B3E-8365-90B6589922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E2E22A1-9FC5-42FA-ACEC-86FEC4376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A5F96-CAFB-41BD-8F8E-A98F9B6117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5BCEB8-91F6-4CE5-87C5-2F64B620D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5B22DF-9A93-4751-AF01-CC011FAF7F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312133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D18F492-A522-46F7-868A-8D6608B306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56736E4-F015-49D4-8E06-20DAFA65E88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9462FE-FF95-4EFB-8151-A861F0B77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2B68C6-0EF7-4D55-8AE6-9AD97A4B78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0566F3-A943-44F7-9863-2E202A151D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887432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40A542-2CEF-45F8-8843-AB517D2CA7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8FB555-4178-4569-BE6A-3C85CF8E76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BD51A0-9CCD-438A-A1D2-D837267F8B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0A4BF8-99B9-402B-989E-4EA47EAC5C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FB25A-D6F5-4D97-B70B-D51A11FC30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219125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2B498-2304-4D0C-B9F8-418DC144D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6DEC5C6-9393-44B9-B466-87596FAB7A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77353F-69F2-4F6C-B0A3-A749F93894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F3E4BB-53E8-4485-8E52-78859DAE0D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93A8C5-72AC-4FC1-8913-20F68B7BA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24665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A23861-438E-4D5D-B5D9-8C80BB51D4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8FB26EF-95A5-469B-9EC1-37EA8582275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CB72C46-50AE-4869-9619-472D1C57A4A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E43937-3567-49F4-AA28-585AB205D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F9C6075-742F-4F32-A919-95E94E11EE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F61EE68-BFCE-41F7-BAFF-8E261D497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566226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9C4E16-BB70-49F2-8BD3-DCEE2AC7CF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3D84EF-3AAB-4B3F-8005-B96FDA462C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1FFB67-278E-4BD9-8248-C22B550B57E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EB107E-5D38-4D91-8441-FEF3FBAF62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71F4213-D510-4CE0-8EB4-FFCA0BAAA89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AE41CD7-E67D-4E52-AF26-62983D2B0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B7F2A2-7259-4AA9-9126-F4AF8B89B9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4D4FCB3-8F6C-414D-9B58-1128B28B93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742161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C12632-FD41-4B6D-B86E-A7F59A0129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DB4A2D0-5139-434D-A9CB-B634794392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D71F642-FB95-431B-A495-9F00AD694C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901E52-A758-4A9E-BC06-D1DDD29A7C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51928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7EA4B0E-D806-42D3-B55A-E20B2E4CF5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3C5F42-1A7D-4F20-9282-52121EAE13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02F3825-7840-40EB-BBEB-D5A058FCA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39464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14465D-61D8-42CD-8D3E-AB3B402B7F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8E9C8F-2AD6-4728-9860-D378544A5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1A1ECA3-4315-4E00-9B4A-D2340D6F53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8F2EC32-7D01-4CAC-A5E9-D8BBA8B011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BEC1967-0E6E-4BB5-96D1-B61AA751BA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EFA8B5-EFA7-4E88-83DB-15D002BC16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3497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76872C-3717-40C4-B7AC-BF6DEFA74F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70A4AC5-A08C-4B4A-9226-5AD37BF5AAF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5C7023B-14B1-4199-B40C-F8D0CF50BFD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F12200-7AB7-4A7A-ADC8-C6BA5F6DDC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B271C8-BE22-4475-AA22-9929F9DEF4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103997-6123-4A4E-A57D-0A229B7D12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051263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79C744C-BE56-445C-A88F-34827926D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060F42-EECC-40B0-A931-81E743CCE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245693-45D8-4B81-8824-06AD811D4D8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1A925D-6802-4F82-B3A4-43BDB522D203}" type="datetimeFigureOut">
              <a:rPr lang="en-GB" smtClean="0"/>
              <a:t>26/08/2023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97F4B-D011-4D73-AF33-6F8BFACCF36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1BA796-8284-45EB-BDD6-4D53C3132E1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BED8A6-DD73-4E56-B638-7A6C9860FD2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053628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7" Type="http://schemas.openxmlformats.org/officeDocument/2006/relationships/image" Target="../media/image13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2.png"/><Relationship Id="rId5" Type="http://schemas.openxmlformats.org/officeDocument/2006/relationships/image" Target="../media/image11.jpeg"/><Relationship Id="rId4" Type="http://schemas.openxmlformats.org/officeDocument/2006/relationships/image" Target="../media/image10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7.jpeg"/><Relationship Id="rId4" Type="http://schemas.openxmlformats.org/officeDocument/2006/relationships/image" Target="../media/image1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ollage of images of a rock&#10;&#10;Description automatically generated">
            <a:extLst>
              <a:ext uri="{FF2B5EF4-FFF2-40B4-BE49-F238E27FC236}">
                <a16:creationId xmlns:a16="http://schemas.microsoft.com/office/drawing/2014/main" id="{77CB2E3E-407C-351F-ED40-1573EBD99D0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5239" r="-8819" b="5714"/>
          <a:stretch/>
        </p:blipFill>
        <p:spPr>
          <a:xfrm>
            <a:off x="5104738" y="19050"/>
            <a:ext cx="2842524" cy="1306285"/>
          </a:xfrm>
          <a:prstGeom prst="rect">
            <a:avLst/>
          </a:prstGeom>
        </p:spPr>
      </p:pic>
      <p:pic>
        <p:nvPicPr>
          <p:cNvPr id="6" name="Picture 5" descr="A collage of images of a rock&#10;&#10;Description automatically generated">
            <a:extLst>
              <a:ext uri="{FF2B5EF4-FFF2-40B4-BE49-F238E27FC236}">
                <a16:creationId xmlns:a16="http://schemas.microsoft.com/office/drawing/2014/main" id="{D68C78C9-B071-FBDB-FC8A-F905092D49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56395" r="588" b="24694"/>
          <a:stretch/>
        </p:blipFill>
        <p:spPr>
          <a:xfrm>
            <a:off x="2539669" y="6350"/>
            <a:ext cx="2596819" cy="1296955"/>
          </a:xfrm>
          <a:prstGeom prst="rect">
            <a:avLst/>
          </a:prstGeom>
        </p:spPr>
      </p:pic>
      <p:pic>
        <p:nvPicPr>
          <p:cNvPr id="7" name="Picture 6" descr="A collage of images of a rock&#10;&#10;Description automatically generated">
            <a:extLst>
              <a:ext uri="{FF2B5EF4-FFF2-40B4-BE49-F238E27FC236}">
                <a16:creationId xmlns:a16="http://schemas.microsoft.com/office/drawing/2014/main" id="{64E15AB5-74E1-B291-0090-8FE964C94A1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947" t="37757" r="2533" b="43332"/>
          <a:stretch/>
        </p:blipFill>
        <p:spPr>
          <a:xfrm>
            <a:off x="-63500" y="0"/>
            <a:ext cx="2596819" cy="1296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72033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A solar panel in a field&#10;&#10;Description automatically generated">
            <a:extLst>
              <a:ext uri="{FF2B5EF4-FFF2-40B4-BE49-F238E27FC236}">
                <a16:creationId xmlns:a16="http://schemas.microsoft.com/office/drawing/2014/main" id="{34C49448-3A8B-0691-C62C-15B51B40B5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229"/>
          <a:stretch/>
        </p:blipFill>
        <p:spPr>
          <a:xfrm>
            <a:off x="-8015" y="2852"/>
            <a:ext cx="2668741" cy="1733550"/>
          </a:xfrm>
          <a:prstGeom prst="rect">
            <a:avLst/>
          </a:prstGeom>
        </p:spPr>
      </p:pic>
      <p:pic>
        <p:nvPicPr>
          <p:cNvPr id="3" name="Picture 2" descr="A row of solar panels&#10;&#10;Description automatically generated">
            <a:extLst>
              <a:ext uri="{FF2B5EF4-FFF2-40B4-BE49-F238E27FC236}">
                <a16:creationId xmlns:a16="http://schemas.microsoft.com/office/drawing/2014/main" id="{CD14C012-95D7-ED2C-9DDC-34533443C83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0" r="50101"/>
          <a:stretch/>
        </p:blipFill>
        <p:spPr>
          <a:xfrm>
            <a:off x="2652711" y="1252"/>
            <a:ext cx="2668741" cy="1732934"/>
          </a:xfrm>
          <a:prstGeom prst="rect">
            <a:avLst/>
          </a:prstGeom>
        </p:spPr>
      </p:pic>
      <p:sp>
        <p:nvSpPr>
          <p:cNvPr id="337" name="TextBox 336">
            <a:extLst>
              <a:ext uri="{FF2B5EF4-FFF2-40B4-BE49-F238E27FC236}">
                <a16:creationId xmlns:a16="http://schemas.microsoft.com/office/drawing/2014/main" id="{15B113A6-963D-4499-A15F-77107A9EFB56}"/>
              </a:ext>
            </a:extLst>
          </p:cNvPr>
          <p:cNvSpPr txBox="1"/>
          <p:nvPr/>
        </p:nvSpPr>
        <p:spPr>
          <a:xfrm>
            <a:off x="0" y="616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A81BF603-B459-4A5D-A462-32B2C332781D}"/>
              </a:ext>
            </a:extLst>
          </p:cNvPr>
          <p:cNvSpPr txBox="1"/>
          <p:nvPr/>
        </p:nvSpPr>
        <p:spPr>
          <a:xfrm>
            <a:off x="2657475" y="-5099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5337766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7">
            <a:extLst>
              <a:ext uri="{FF2B5EF4-FFF2-40B4-BE49-F238E27FC236}">
                <a16:creationId xmlns:a16="http://schemas.microsoft.com/office/drawing/2014/main" id="{8CF61131-71CC-F0B5-0FC8-28247EC3BC0D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10359"/>
          <a:stretch/>
        </p:blipFill>
        <p:spPr>
          <a:xfrm>
            <a:off x="2649071" y="1732300"/>
            <a:ext cx="2662238" cy="1720866"/>
          </a:xfrm>
          <a:prstGeom prst="rect">
            <a:avLst/>
          </a:prstGeom>
        </p:spPr>
      </p:pic>
      <p:pic>
        <p:nvPicPr>
          <p:cNvPr id="4" name="Imagen 4">
            <a:extLst>
              <a:ext uri="{FF2B5EF4-FFF2-40B4-BE49-F238E27FC236}">
                <a16:creationId xmlns:a16="http://schemas.microsoft.com/office/drawing/2014/main" id="{EDD24BF2-6A52-9550-1D57-69F8FF786D5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5130"/>
          <a:stretch/>
        </p:blipFill>
        <p:spPr>
          <a:xfrm>
            <a:off x="0" y="1722101"/>
            <a:ext cx="2652469" cy="1738033"/>
          </a:xfrm>
          <a:prstGeom prst="rect">
            <a:avLst/>
          </a:prstGeom>
        </p:spPr>
      </p:pic>
      <p:pic>
        <p:nvPicPr>
          <p:cNvPr id="10" name="Imagen 4">
            <a:extLst>
              <a:ext uri="{FF2B5EF4-FFF2-40B4-BE49-F238E27FC236}">
                <a16:creationId xmlns:a16="http://schemas.microsoft.com/office/drawing/2014/main" id="{E83E4A5F-23A0-47B7-8BE0-66050E26DEA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235" b="9517"/>
          <a:stretch/>
        </p:blipFill>
        <p:spPr>
          <a:xfrm>
            <a:off x="2655309" y="13808"/>
            <a:ext cx="2662238" cy="1722101"/>
          </a:xfrm>
          <a:prstGeom prst="rect">
            <a:avLst/>
          </a:prstGeom>
        </p:spPr>
      </p:pic>
      <p:pic>
        <p:nvPicPr>
          <p:cNvPr id="9" name="Imagen 10" descr="Imagen que contiene exterior, pasto, campo, persona&#10;&#10;Descripción generada automáticamente">
            <a:extLst>
              <a:ext uri="{FF2B5EF4-FFF2-40B4-BE49-F238E27FC236}">
                <a16:creationId xmlns:a16="http://schemas.microsoft.com/office/drawing/2014/main" id="{9752F245-F5E7-6083-16DF-B0599518AF10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3466" b="-4024"/>
          <a:stretch/>
        </p:blipFill>
        <p:spPr>
          <a:xfrm>
            <a:off x="-13391" y="-3865"/>
            <a:ext cx="2684257" cy="1823102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A4FCCC-BD1A-017D-6247-FEF970E2568C}"/>
              </a:ext>
            </a:extLst>
          </p:cNvPr>
          <p:cNvSpPr txBox="1"/>
          <p:nvPr/>
        </p:nvSpPr>
        <p:spPr>
          <a:xfrm>
            <a:off x="-5566" y="-12215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5929E0-0601-612D-04B0-61ED2D871F35}"/>
              </a:ext>
            </a:extLst>
          </p:cNvPr>
          <p:cNvSpPr txBox="1"/>
          <p:nvPr/>
        </p:nvSpPr>
        <p:spPr>
          <a:xfrm>
            <a:off x="2669839" y="0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1A553A-402B-DE25-76D5-A8E345DC27BF}"/>
              </a:ext>
            </a:extLst>
          </p:cNvPr>
          <p:cNvSpPr txBox="1"/>
          <p:nvPr/>
        </p:nvSpPr>
        <p:spPr>
          <a:xfrm>
            <a:off x="2651909" y="1735638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85E925-4731-4372-FE22-A3A990FB66F3}"/>
              </a:ext>
            </a:extLst>
          </p:cNvPr>
          <p:cNvSpPr txBox="1"/>
          <p:nvPr/>
        </p:nvSpPr>
        <p:spPr>
          <a:xfrm>
            <a:off x="-8965" y="1737416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1710055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n 4">
            <a:extLst>
              <a:ext uri="{FF2B5EF4-FFF2-40B4-BE49-F238E27FC236}">
                <a16:creationId xmlns:a16="http://schemas.microsoft.com/office/drawing/2014/main" id="{AF8F8716-E1D3-D0A2-33B1-3D0B548BFEB4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176" b="23911"/>
          <a:stretch/>
        </p:blipFill>
        <p:spPr>
          <a:xfrm>
            <a:off x="2645935" y="1752530"/>
            <a:ext cx="2659023" cy="1726494"/>
          </a:xfrm>
          <a:prstGeom prst="rect">
            <a:avLst/>
          </a:prstGeom>
        </p:spPr>
      </p:pic>
      <p:pic>
        <p:nvPicPr>
          <p:cNvPr id="7" name="Imagen 7">
            <a:extLst>
              <a:ext uri="{FF2B5EF4-FFF2-40B4-BE49-F238E27FC236}">
                <a16:creationId xmlns:a16="http://schemas.microsoft.com/office/drawing/2014/main" id="{914C9912-CD7B-6ECF-EB5E-F63B87EC078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8516" b="21597"/>
          <a:stretch/>
        </p:blipFill>
        <p:spPr>
          <a:xfrm>
            <a:off x="-11263" y="1752767"/>
            <a:ext cx="2659023" cy="1718856"/>
          </a:xfrm>
          <a:prstGeom prst="rect">
            <a:avLst/>
          </a:prstGeom>
        </p:spPr>
      </p:pic>
      <p:pic>
        <p:nvPicPr>
          <p:cNvPr id="6" name="Imagen 6">
            <a:extLst>
              <a:ext uri="{FF2B5EF4-FFF2-40B4-BE49-F238E27FC236}">
                <a16:creationId xmlns:a16="http://schemas.microsoft.com/office/drawing/2014/main" id="{157CC76F-E121-E5CB-25F1-54409F4EC30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r="1737"/>
          <a:stretch/>
        </p:blipFill>
        <p:spPr>
          <a:xfrm>
            <a:off x="2647996" y="-3361"/>
            <a:ext cx="2660874" cy="1754466"/>
          </a:xfrm>
          <a:prstGeom prst="rect">
            <a:avLst/>
          </a:prstGeom>
        </p:spPr>
      </p:pic>
      <p:pic>
        <p:nvPicPr>
          <p:cNvPr id="3" name="Imagen 3">
            <a:extLst>
              <a:ext uri="{FF2B5EF4-FFF2-40B4-BE49-F238E27FC236}">
                <a16:creationId xmlns:a16="http://schemas.microsoft.com/office/drawing/2014/main" id="{96D0CE02-F25A-9167-09F6-0AF13178C5D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7360" b="14796"/>
          <a:stretch/>
        </p:blipFill>
        <p:spPr>
          <a:xfrm>
            <a:off x="-12877" y="-6403"/>
            <a:ext cx="2660873" cy="1759170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A4FCCC-BD1A-017D-6247-FEF970E2568C}"/>
              </a:ext>
            </a:extLst>
          </p:cNvPr>
          <p:cNvSpPr txBox="1"/>
          <p:nvPr/>
        </p:nvSpPr>
        <p:spPr>
          <a:xfrm>
            <a:off x="-19214" y="-12215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5929E0-0601-612D-04B0-61ED2D871F35}"/>
              </a:ext>
            </a:extLst>
          </p:cNvPr>
          <p:cNvSpPr txBox="1"/>
          <p:nvPr/>
        </p:nvSpPr>
        <p:spPr>
          <a:xfrm>
            <a:off x="2645935" y="-11952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1A553A-402B-DE25-76D5-A8E345DC27BF}"/>
              </a:ext>
            </a:extLst>
          </p:cNvPr>
          <p:cNvSpPr txBox="1"/>
          <p:nvPr/>
        </p:nvSpPr>
        <p:spPr>
          <a:xfrm>
            <a:off x="2645933" y="1754093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85E925-4731-4372-FE22-A3A990FB66F3}"/>
              </a:ext>
            </a:extLst>
          </p:cNvPr>
          <p:cNvSpPr txBox="1"/>
          <p:nvPr/>
        </p:nvSpPr>
        <p:spPr>
          <a:xfrm>
            <a:off x="-16916" y="1745367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  <p:pic>
        <p:nvPicPr>
          <p:cNvPr id="2" name="Imagen 7">
            <a:extLst>
              <a:ext uri="{FF2B5EF4-FFF2-40B4-BE49-F238E27FC236}">
                <a16:creationId xmlns:a16="http://schemas.microsoft.com/office/drawing/2014/main" id="{AE0D67E3-AE55-E0DF-802E-A141A23EBA80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3163"/>
          <a:stretch/>
        </p:blipFill>
        <p:spPr>
          <a:xfrm>
            <a:off x="-11263" y="3471072"/>
            <a:ext cx="2657500" cy="1726494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D33C380C-E2F2-4260-3F8E-18F7830B594B}"/>
              </a:ext>
            </a:extLst>
          </p:cNvPr>
          <p:cNvSpPr txBox="1"/>
          <p:nvPr/>
        </p:nvSpPr>
        <p:spPr>
          <a:xfrm>
            <a:off x="-12877" y="3466058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e</a:t>
            </a:r>
          </a:p>
        </p:txBody>
      </p:sp>
      <p:pic>
        <p:nvPicPr>
          <p:cNvPr id="4" name="Imagen 4">
            <a:extLst>
              <a:ext uri="{FF2B5EF4-FFF2-40B4-BE49-F238E27FC236}">
                <a16:creationId xmlns:a16="http://schemas.microsoft.com/office/drawing/2014/main" id="{0D38D5BF-325F-D194-0669-C48F645A60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1567" b="13714"/>
          <a:stretch/>
        </p:blipFill>
        <p:spPr bwMode="auto">
          <a:xfrm>
            <a:off x="2649974" y="3466058"/>
            <a:ext cx="2644059" cy="17331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DFD20B-8D84-BB78-51FB-F2C852AB5A97}"/>
              </a:ext>
            </a:extLst>
          </p:cNvPr>
          <p:cNvSpPr txBox="1"/>
          <p:nvPr/>
        </p:nvSpPr>
        <p:spPr>
          <a:xfrm>
            <a:off x="2637745" y="3468193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f</a:t>
            </a:r>
          </a:p>
        </p:txBody>
      </p:sp>
    </p:spTree>
    <p:extLst>
      <p:ext uri="{BB962C8B-B14F-4D97-AF65-F5344CB8AC3E}">
        <p14:creationId xmlns:p14="http://schemas.microsoft.com/office/powerpoint/2010/main" val="4250662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5" descr="Imagen que contiene exterior, pasto, montaña, camioneta&#10;&#10;Descripción generada automáticamente">
            <a:extLst>
              <a:ext uri="{FF2B5EF4-FFF2-40B4-BE49-F238E27FC236}">
                <a16:creationId xmlns:a16="http://schemas.microsoft.com/office/drawing/2014/main" id="{1A4A057D-7580-ED64-DCB3-BAE798A5F0EB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4142" b="9675"/>
          <a:stretch/>
        </p:blipFill>
        <p:spPr>
          <a:xfrm>
            <a:off x="2651280" y="1744561"/>
            <a:ext cx="2664165" cy="1722024"/>
          </a:xfrm>
          <a:prstGeom prst="rect">
            <a:avLst/>
          </a:prstGeom>
        </p:spPr>
      </p:pic>
      <p:pic>
        <p:nvPicPr>
          <p:cNvPr id="4" name="Imagen 9">
            <a:extLst>
              <a:ext uri="{FF2B5EF4-FFF2-40B4-BE49-F238E27FC236}">
                <a16:creationId xmlns:a16="http://schemas.microsoft.com/office/drawing/2014/main" id="{4BE79BD0-BA99-6E81-D034-E9EFCB10F502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25870"/>
          <a:stretch/>
        </p:blipFill>
        <p:spPr>
          <a:xfrm>
            <a:off x="9135" y="1727886"/>
            <a:ext cx="2644058" cy="1740596"/>
          </a:xfrm>
          <a:prstGeom prst="rect">
            <a:avLst/>
          </a:prstGeom>
        </p:spPr>
      </p:pic>
      <p:pic>
        <p:nvPicPr>
          <p:cNvPr id="5" name="Imagen 6">
            <a:extLst>
              <a:ext uri="{FF2B5EF4-FFF2-40B4-BE49-F238E27FC236}">
                <a16:creationId xmlns:a16="http://schemas.microsoft.com/office/drawing/2014/main" id="{797F7A99-280C-FA22-FC6F-E70E303893BA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34863"/>
          <a:stretch/>
        </p:blipFill>
        <p:spPr>
          <a:xfrm>
            <a:off x="2644410" y="3135"/>
            <a:ext cx="2659024" cy="1741426"/>
          </a:xfrm>
          <a:prstGeom prst="rect">
            <a:avLst/>
          </a:prstGeom>
        </p:spPr>
      </p:pic>
      <p:pic>
        <p:nvPicPr>
          <p:cNvPr id="9" name="Imagen 3">
            <a:extLst>
              <a:ext uri="{FF2B5EF4-FFF2-40B4-BE49-F238E27FC236}">
                <a16:creationId xmlns:a16="http://schemas.microsoft.com/office/drawing/2014/main" id="{5D09A633-D545-7E17-184A-C39B66978F58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4273" b="13894"/>
          <a:stretch/>
        </p:blipFill>
        <p:spPr>
          <a:xfrm>
            <a:off x="-11458" y="-3477"/>
            <a:ext cx="2676939" cy="1754466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E0A4FCCC-BD1A-017D-6247-FEF970E2568C}"/>
              </a:ext>
            </a:extLst>
          </p:cNvPr>
          <p:cNvSpPr txBox="1"/>
          <p:nvPr/>
        </p:nvSpPr>
        <p:spPr>
          <a:xfrm>
            <a:off x="-19214" y="-12215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E5929E0-0601-612D-04B0-61ED2D871F35}"/>
              </a:ext>
            </a:extLst>
          </p:cNvPr>
          <p:cNvSpPr txBox="1"/>
          <p:nvPr/>
        </p:nvSpPr>
        <p:spPr>
          <a:xfrm>
            <a:off x="2673643" y="-11952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C1A553A-402B-DE25-76D5-A8E345DC27BF}"/>
              </a:ext>
            </a:extLst>
          </p:cNvPr>
          <p:cNvSpPr txBox="1"/>
          <p:nvPr/>
        </p:nvSpPr>
        <p:spPr>
          <a:xfrm>
            <a:off x="2664405" y="1754093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d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185E925-4731-4372-FE22-A3A990FB66F3}"/>
              </a:ext>
            </a:extLst>
          </p:cNvPr>
          <p:cNvSpPr txBox="1"/>
          <p:nvPr/>
        </p:nvSpPr>
        <p:spPr>
          <a:xfrm>
            <a:off x="-16916" y="1745367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285240052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2">
            <a:extLst>
              <a:ext uri="{FF2B5EF4-FFF2-40B4-BE49-F238E27FC236}">
                <a16:creationId xmlns:a16="http://schemas.microsoft.com/office/drawing/2014/main" id="{4B0FD24F-B1EA-AE0E-CD6A-9FFD31D190C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668824" y="1251"/>
            <a:ext cx="2474383" cy="16612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13AE37C0-D709-D4D3-29B5-5FAC70092D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778" r="957"/>
          <a:stretch/>
        </p:blipFill>
        <p:spPr>
          <a:xfrm>
            <a:off x="-6503" y="-7986"/>
            <a:ext cx="2679774" cy="1661295"/>
          </a:xfrm>
          <a:prstGeom prst="rect">
            <a:avLst/>
          </a:prstGeom>
        </p:spPr>
      </p:pic>
      <p:sp>
        <p:nvSpPr>
          <p:cNvPr id="337" name="TextBox 336">
            <a:extLst>
              <a:ext uri="{FF2B5EF4-FFF2-40B4-BE49-F238E27FC236}">
                <a16:creationId xmlns:a16="http://schemas.microsoft.com/office/drawing/2014/main" id="{15B113A6-963D-4499-A15F-77107A9EFB56}"/>
              </a:ext>
            </a:extLst>
          </p:cNvPr>
          <p:cNvSpPr txBox="1"/>
          <p:nvPr/>
        </p:nvSpPr>
        <p:spPr>
          <a:xfrm>
            <a:off x="0" y="-8620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a</a:t>
            </a:r>
          </a:p>
        </p:txBody>
      </p:sp>
      <p:sp>
        <p:nvSpPr>
          <p:cNvPr id="338" name="TextBox 337">
            <a:extLst>
              <a:ext uri="{FF2B5EF4-FFF2-40B4-BE49-F238E27FC236}">
                <a16:creationId xmlns:a16="http://schemas.microsoft.com/office/drawing/2014/main" id="{A81BF603-B459-4A5D-A462-32B2C332781D}"/>
              </a:ext>
            </a:extLst>
          </p:cNvPr>
          <p:cNvSpPr txBox="1"/>
          <p:nvPr/>
        </p:nvSpPr>
        <p:spPr>
          <a:xfrm>
            <a:off x="2657475" y="-5099"/>
            <a:ext cx="180000" cy="180000"/>
          </a:xfrm>
          <a:prstGeom prst="rect">
            <a:avLst/>
          </a:prstGeom>
          <a:solidFill>
            <a:schemeClr val="bg1"/>
          </a:solidFill>
        </p:spPr>
        <p:txBody>
          <a:bodyPr wrap="square" rtlCol="0" anchor="ctr" anchorCtr="0">
            <a:spAutoFit/>
          </a:bodyPr>
          <a:lstStyle/>
          <a:p>
            <a:pPr algn="ctr"/>
            <a:r>
              <a:rPr lang="en-GB" sz="1200" dirty="0">
                <a:latin typeface="Arial" panose="020B0604020202020204" pitchFamily="34" charset="0"/>
                <a:cs typeface="Arial" panose="020B0604020202020204" pitchFamily="34" charset="0"/>
              </a:rPr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27098789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444</TotalTime>
  <Words>18</Words>
  <Application>Microsoft Office PowerPoint</Application>
  <PresentationFormat>Widescreen</PresentationFormat>
  <Paragraphs>18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marta.victoria.perez marta.victoria.perez</dc:creator>
  <cp:lastModifiedBy>Marta Victoria</cp:lastModifiedBy>
  <cp:revision>43</cp:revision>
  <dcterms:created xsi:type="dcterms:W3CDTF">2021-10-27T05:35:25Z</dcterms:created>
  <dcterms:modified xsi:type="dcterms:W3CDTF">2023-08-26T13:32:25Z</dcterms:modified>
</cp:coreProperties>
</file>

<file path=docProps/thumbnail.jpeg>
</file>